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Int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000000"/>
          </p15:clr>
        </p15:guide>
        <p15:guide id="2" pos="287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287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regular.fntdata"/><Relationship Id="rId25" Type="http://schemas.openxmlformats.org/officeDocument/2006/relationships/slide" Target="slides/slide20.xml"/><Relationship Id="rId28" Type="http://schemas.openxmlformats.org/officeDocument/2006/relationships/font" Target="fonts/Inter-italic.fntdata"/><Relationship Id="rId27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86b393e5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3286b393e5c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86b393e5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3286b393e5c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86b393e5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3286b393e5c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hyperlink" Target="http://drive.google.com/file/d/1eWujFxVzPq64w7E8y1nwiKGm1kvCKpoA/view" TargetMode="External"/><Relationship Id="rId5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2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hyperlink" Target="http://drive.google.com/file/d/1-Xk_xp16IamwivJJ5ojo60CTwm3X-9ST/view" TargetMode="External"/><Relationship Id="rId5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2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hyperlink" Target="http://drive.google.com/file/d/124ct-jY9CVLvHxqwwG36pggI359GCe4q/view" TargetMode="External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Relationship Id="rId4" Type="http://schemas.openxmlformats.org/officeDocument/2006/relationships/image" Target="../media/image2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hyperlink" Target="http://drive.google.com/file/d/1CUTCx-tpSgkICNSUPfXtSQHTDSeUHjwA/view" TargetMode="External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>
            <a:off x="1028700" y="6142368"/>
            <a:ext cx="9526504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5" name="Google Shape;85;p13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13765373" y="4430188"/>
            <a:ext cx="2873053" cy="4079800"/>
            <a:chOff x="0" y="-38100"/>
            <a:chExt cx="756689" cy="1074515"/>
          </a:xfrm>
        </p:grpSpPr>
        <p:sp>
          <p:nvSpPr>
            <p:cNvPr id="89" name="Google Shape;89;p13"/>
            <p:cNvSpPr/>
            <p:nvPr/>
          </p:nvSpPr>
          <p:spPr>
            <a:xfrm>
              <a:off x="0" y="0"/>
              <a:ext cx="756689" cy="1036415"/>
            </a:xfrm>
            <a:custGeom>
              <a:rect b="b" l="l" r="r" t="t"/>
              <a:pathLst>
                <a:path extrusionOk="0"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90" name="Google Shape;90;p13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15201900" y="7056239"/>
            <a:ext cx="3086100" cy="3230761"/>
            <a:chOff x="0" y="-38100"/>
            <a:chExt cx="812800" cy="850900"/>
          </a:xfrm>
        </p:grpSpPr>
        <p:sp>
          <p:nvSpPr>
            <p:cNvPr id="92" name="Google Shape;92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</p:sp>
        <p:sp>
          <p:nvSpPr>
            <p:cNvPr id="93" name="Google Shape;93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3"/>
          <p:cNvSpPr/>
          <p:nvPr/>
        </p:nvSpPr>
        <p:spPr>
          <a:xfrm>
            <a:off x="1539147" y="1300137"/>
            <a:ext cx="617442" cy="1095462"/>
          </a:xfrm>
          <a:custGeom>
            <a:rect b="b" l="l" r="r" t="t"/>
            <a:pathLst>
              <a:path extrusionOk="0" h="1095462" w="617442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3"/>
          <p:cNvSpPr txBox="1"/>
          <p:nvPr/>
        </p:nvSpPr>
        <p:spPr>
          <a:xfrm>
            <a:off x="1028700" y="3941869"/>
            <a:ext cx="9526504" cy="165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96"/>
              <a:buFont typeface="Arial"/>
              <a:buNone/>
            </a:pPr>
            <a:r>
              <a:rPr b="0" i="0" lang="en-US" sz="969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선풍기 프로젝트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1066800" y="3028986"/>
            <a:ext cx="8400401" cy="977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7"/>
              <a:buFont typeface="Arial"/>
              <a:buNone/>
            </a:pPr>
            <a:r>
              <a:rPr b="0" i="0" lang="en-US" sz="5497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2조 최재원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31"/>
            </a:stretch>
          </a:blipFill>
          <a:ln>
            <a:noFill/>
          </a:ln>
        </p:spPr>
      </p:sp>
      <p:cxnSp>
        <p:nvCxnSpPr>
          <p:cNvPr id="201" name="Google Shape;201;p22"/>
          <p:cNvCxnSpPr/>
          <p:nvPr/>
        </p:nvCxnSpPr>
        <p:spPr>
          <a:xfrm>
            <a:off x="824321" y="188264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22"/>
          <p:cNvSpPr/>
          <p:nvPr/>
        </p:nvSpPr>
        <p:spPr>
          <a:xfrm>
            <a:off x="1191563" y="3348252"/>
            <a:ext cx="4851236" cy="4118871"/>
          </a:xfrm>
          <a:custGeom>
            <a:rect b="b" l="l" r="r" t="t"/>
            <a:pathLst>
              <a:path extrusionOk="0" h="4118871" w="4851236">
                <a:moveTo>
                  <a:pt x="0" y="0"/>
                </a:moveTo>
                <a:lnTo>
                  <a:pt x="4851235" y="0"/>
                </a:lnTo>
                <a:lnTo>
                  <a:pt x="4851235" y="4118871"/>
                </a:lnTo>
                <a:lnTo>
                  <a:pt x="0" y="4118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98" l="0" r="0" t="-1698"/>
            </a:stretch>
          </a:blipFill>
          <a:ln>
            <a:noFill/>
          </a:ln>
        </p:spPr>
      </p:sp>
      <p:sp>
        <p:nvSpPr>
          <p:cNvPr id="203" name="Google Shape;203;p22"/>
          <p:cNvSpPr/>
          <p:nvPr/>
        </p:nvSpPr>
        <p:spPr>
          <a:xfrm>
            <a:off x="12246051" y="2827240"/>
            <a:ext cx="4147830" cy="5160894"/>
          </a:xfrm>
          <a:custGeom>
            <a:rect b="b" l="l" r="r" t="t"/>
            <a:pathLst>
              <a:path extrusionOk="0" h="5160894" w="4147830">
                <a:moveTo>
                  <a:pt x="0" y="0"/>
                </a:moveTo>
                <a:lnTo>
                  <a:pt x="4147830" y="0"/>
                </a:lnTo>
                <a:lnTo>
                  <a:pt x="4147830" y="5160894"/>
                </a:lnTo>
                <a:lnTo>
                  <a:pt x="0" y="5160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22"/>
          <p:cNvSpPr/>
          <p:nvPr/>
        </p:nvSpPr>
        <p:spPr>
          <a:xfrm>
            <a:off x="7662048" y="2727930"/>
            <a:ext cx="2963903" cy="5359515"/>
          </a:xfrm>
          <a:custGeom>
            <a:rect b="b" l="l" r="r" t="t"/>
            <a:pathLst>
              <a:path extrusionOk="0" h="5359515" w="2963903">
                <a:moveTo>
                  <a:pt x="0" y="0"/>
                </a:moveTo>
                <a:lnTo>
                  <a:pt x="2963904" y="0"/>
                </a:lnTo>
                <a:lnTo>
                  <a:pt x="2963904" y="5359515"/>
                </a:lnTo>
                <a:lnTo>
                  <a:pt x="0" y="5359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5744" t="0"/>
            </a:stretch>
          </a:blipFill>
          <a:ln>
            <a:noFill/>
          </a:ln>
        </p:spPr>
      </p:sp>
      <p:sp>
        <p:nvSpPr>
          <p:cNvPr id="205" name="Google Shape;205;p22"/>
          <p:cNvSpPr/>
          <p:nvPr/>
        </p:nvSpPr>
        <p:spPr>
          <a:xfrm rot="1505230">
            <a:off x="4350309" y="2018547"/>
            <a:ext cx="2888997" cy="2636866"/>
          </a:xfrm>
          <a:custGeom>
            <a:rect b="b" l="l" r="r" t="t"/>
            <a:pathLst>
              <a:path extrusionOk="0" h="2636866" w="2888997">
                <a:moveTo>
                  <a:pt x="0" y="0"/>
                </a:moveTo>
                <a:lnTo>
                  <a:pt x="2888997" y="0"/>
                </a:lnTo>
                <a:lnTo>
                  <a:pt x="2888997" y="2636866"/>
                </a:lnTo>
                <a:lnTo>
                  <a:pt x="0" y="2636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22"/>
          <p:cNvSpPr txBox="1"/>
          <p:nvPr/>
        </p:nvSpPr>
        <p:spPr>
          <a:xfrm>
            <a:off x="1691725" y="728551"/>
            <a:ext cx="5465963" cy="9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824321" y="413589"/>
            <a:ext cx="718069" cy="1382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2"/>
          <p:cNvSpPr/>
          <p:nvPr/>
        </p:nvSpPr>
        <p:spPr>
          <a:xfrm rot="-1602978">
            <a:off x="9254713" y="3433169"/>
            <a:ext cx="3441472" cy="3141125"/>
          </a:xfrm>
          <a:custGeom>
            <a:rect b="b" l="l" r="r" t="t"/>
            <a:pathLst>
              <a:path extrusionOk="0" h="3141125" w="3441472">
                <a:moveTo>
                  <a:pt x="0" y="0"/>
                </a:moveTo>
                <a:lnTo>
                  <a:pt x="3441472" y="0"/>
                </a:lnTo>
                <a:lnTo>
                  <a:pt x="3441472" y="3141125"/>
                </a:lnTo>
                <a:lnTo>
                  <a:pt x="0" y="3141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9" name="Google Shape;209;p22"/>
          <p:cNvGrpSpPr/>
          <p:nvPr/>
        </p:nvGrpSpPr>
        <p:grpSpPr>
          <a:xfrm>
            <a:off x="7901980" y="9369224"/>
            <a:ext cx="377383" cy="377383"/>
            <a:chOff x="0" y="0"/>
            <a:chExt cx="812800" cy="812800"/>
          </a:xfrm>
        </p:grpSpPr>
        <p:sp>
          <p:nvSpPr>
            <p:cNvPr id="210" name="Google Shape;210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22"/>
          <p:cNvSpPr txBox="1"/>
          <p:nvPr/>
        </p:nvSpPr>
        <p:spPr>
          <a:xfrm>
            <a:off x="8491669" y="9359602"/>
            <a:ext cx="148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b="0" i="0" lang="en-US" sz="25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부팅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31"/>
            </a:stretch>
          </a:blipFill>
          <a:ln>
            <a:noFill/>
          </a:ln>
        </p:spPr>
      </p:sp>
      <p:cxnSp>
        <p:nvCxnSpPr>
          <p:cNvPr id="218" name="Google Shape;218;p23"/>
          <p:cNvCxnSpPr/>
          <p:nvPr/>
        </p:nvCxnSpPr>
        <p:spPr>
          <a:xfrm>
            <a:off x="824321" y="188264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9" name="Google Shape;219;p23"/>
          <p:cNvGrpSpPr/>
          <p:nvPr/>
        </p:nvGrpSpPr>
        <p:grpSpPr>
          <a:xfrm>
            <a:off x="7925293" y="9431374"/>
            <a:ext cx="377383" cy="377383"/>
            <a:chOff x="0" y="0"/>
            <a:chExt cx="812800" cy="812800"/>
          </a:xfrm>
        </p:grpSpPr>
        <p:sp>
          <p:nvSpPr>
            <p:cNvPr id="220" name="Google Shape;220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3"/>
          <p:cNvSpPr txBox="1"/>
          <p:nvPr/>
        </p:nvSpPr>
        <p:spPr>
          <a:xfrm>
            <a:off x="1691725" y="728551"/>
            <a:ext cx="5465963" cy="9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824321" y="413589"/>
            <a:ext cx="718069" cy="1382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8468357" y="9392439"/>
            <a:ext cx="148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b="0" i="0" lang="en-US" sz="25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버튼 영상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3" title="버튼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3400" y="2055338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29"/>
            </a:stretch>
          </a:blipFill>
          <a:ln>
            <a:noFill/>
          </a:ln>
        </p:spPr>
      </p:sp>
      <p:cxnSp>
        <p:nvCxnSpPr>
          <p:cNvPr id="231" name="Google Shape;231;p24"/>
          <p:cNvCxnSpPr/>
          <p:nvPr/>
        </p:nvCxnSpPr>
        <p:spPr>
          <a:xfrm>
            <a:off x="824321" y="188264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2" name="Google Shape;232;p24"/>
          <p:cNvGrpSpPr/>
          <p:nvPr/>
        </p:nvGrpSpPr>
        <p:grpSpPr>
          <a:xfrm>
            <a:off x="7925293" y="9431374"/>
            <a:ext cx="377383" cy="377383"/>
            <a:chOff x="0" y="0"/>
            <a:chExt cx="812800" cy="812800"/>
          </a:xfrm>
        </p:grpSpPr>
        <p:sp>
          <p:nvSpPr>
            <p:cNvPr id="233" name="Google Shape;233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4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4"/>
          <p:cNvSpPr txBox="1"/>
          <p:nvPr/>
        </p:nvSpPr>
        <p:spPr>
          <a:xfrm>
            <a:off x="1691725" y="728551"/>
            <a:ext cx="5466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824321" y="413589"/>
            <a:ext cx="7182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8468357" y="9392439"/>
            <a:ext cx="148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b="0" i="0" lang="en-US" sz="25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버튼 영상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075" y="2995600"/>
            <a:ext cx="10865076" cy="61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31"/>
            </a:stretch>
          </a:blipFill>
          <a:ln>
            <a:noFill/>
          </a:ln>
        </p:spPr>
      </p:sp>
      <p:cxnSp>
        <p:nvCxnSpPr>
          <p:cNvPr id="244" name="Google Shape;244;p25"/>
          <p:cNvCxnSpPr/>
          <p:nvPr/>
        </p:nvCxnSpPr>
        <p:spPr>
          <a:xfrm>
            <a:off x="824321" y="188264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5" name="Google Shape;245;p25"/>
          <p:cNvGrpSpPr/>
          <p:nvPr/>
        </p:nvGrpSpPr>
        <p:grpSpPr>
          <a:xfrm>
            <a:off x="7838390" y="9410299"/>
            <a:ext cx="377383" cy="377383"/>
            <a:chOff x="0" y="0"/>
            <a:chExt cx="812800" cy="812800"/>
          </a:xfrm>
        </p:grpSpPr>
        <p:sp>
          <p:nvSpPr>
            <p:cNvPr id="246" name="Google Shape;246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5"/>
          <p:cNvSpPr/>
          <p:nvPr/>
        </p:nvSpPr>
        <p:spPr>
          <a:xfrm>
            <a:off x="6706907" y="2742138"/>
            <a:ext cx="3684815" cy="5799053"/>
          </a:xfrm>
          <a:custGeom>
            <a:rect b="b" l="l" r="r" t="t"/>
            <a:pathLst>
              <a:path extrusionOk="0" h="5799053" w="3684815">
                <a:moveTo>
                  <a:pt x="0" y="0"/>
                </a:moveTo>
                <a:lnTo>
                  <a:pt x="3684815" y="0"/>
                </a:lnTo>
                <a:lnTo>
                  <a:pt x="3684815" y="5799053"/>
                </a:lnTo>
                <a:lnTo>
                  <a:pt x="0" y="5799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25"/>
          <p:cNvSpPr/>
          <p:nvPr/>
        </p:nvSpPr>
        <p:spPr>
          <a:xfrm>
            <a:off x="12157984" y="2742138"/>
            <a:ext cx="5101316" cy="5722855"/>
          </a:xfrm>
          <a:custGeom>
            <a:rect b="b" l="l" r="r" t="t"/>
            <a:pathLst>
              <a:path extrusionOk="0" h="5722855" w="5101316">
                <a:moveTo>
                  <a:pt x="0" y="0"/>
                </a:moveTo>
                <a:lnTo>
                  <a:pt x="5101316" y="0"/>
                </a:lnTo>
                <a:lnTo>
                  <a:pt x="5101316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25"/>
          <p:cNvSpPr/>
          <p:nvPr/>
        </p:nvSpPr>
        <p:spPr>
          <a:xfrm>
            <a:off x="1183356" y="2533603"/>
            <a:ext cx="3911945" cy="6216123"/>
          </a:xfrm>
          <a:custGeom>
            <a:rect b="b" l="l" r="r" t="t"/>
            <a:pathLst>
              <a:path extrusionOk="0" h="6216123" w="3911945">
                <a:moveTo>
                  <a:pt x="0" y="0"/>
                </a:moveTo>
                <a:lnTo>
                  <a:pt x="3911944" y="0"/>
                </a:lnTo>
                <a:lnTo>
                  <a:pt x="3911944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25"/>
          <p:cNvSpPr/>
          <p:nvPr/>
        </p:nvSpPr>
        <p:spPr>
          <a:xfrm rot="1867914">
            <a:off x="3612933" y="1380739"/>
            <a:ext cx="2888997" cy="2636866"/>
          </a:xfrm>
          <a:custGeom>
            <a:rect b="b" l="l" r="r" t="t"/>
            <a:pathLst>
              <a:path extrusionOk="0" h="2636866" w="2888997">
                <a:moveTo>
                  <a:pt x="0" y="0"/>
                </a:moveTo>
                <a:lnTo>
                  <a:pt x="2888997" y="0"/>
                </a:lnTo>
                <a:lnTo>
                  <a:pt x="2888997" y="2636867"/>
                </a:lnTo>
                <a:lnTo>
                  <a:pt x="0" y="2636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25"/>
          <p:cNvSpPr txBox="1"/>
          <p:nvPr/>
        </p:nvSpPr>
        <p:spPr>
          <a:xfrm>
            <a:off x="1691725" y="728551"/>
            <a:ext cx="5465963" cy="9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824321" y="413589"/>
            <a:ext cx="718069" cy="1382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8381549" y="9400688"/>
            <a:ext cx="1659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b="0" i="0" lang="en-US" sz="25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버튼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31"/>
            </a:stretch>
          </a:blipFill>
          <a:ln>
            <a:noFill/>
          </a:ln>
        </p:spPr>
      </p:sp>
      <p:cxnSp>
        <p:nvCxnSpPr>
          <p:cNvPr id="260" name="Google Shape;260;p26"/>
          <p:cNvCxnSpPr/>
          <p:nvPr/>
        </p:nvCxnSpPr>
        <p:spPr>
          <a:xfrm>
            <a:off x="824321" y="188264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1" name="Google Shape;261;p26"/>
          <p:cNvGrpSpPr/>
          <p:nvPr/>
        </p:nvGrpSpPr>
        <p:grpSpPr>
          <a:xfrm>
            <a:off x="7814588" y="9431374"/>
            <a:ext cx="377383" cy="377383"/>
            <a:chOff x="0" y="0"/>
            <a:chExt cx="812800" cy="812800"/>
          </a:xfrm>
        </p:grpSpPr>
        <p:sp>
          <p:nvSpPr>
            <p:cNvPr id="262" name="Google Shape;262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26"/>
          <p:cNvSpPr txBox="1"/>
          <p:nvPr/>
        </p:nvSpPr>
        <p:spPr>
          <a:xfrm>
            <a:off x="1691725" y="728551"/>
            <a:ext cx="5465963" cy="9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824321" y="413589"/>
            <a:ext cx="718069" cy="1382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8357652" y="9392439"/>
            <a:ext cx="1707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b="0" i="0" lang="en-US" sz="25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UART 영상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6" title="UART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3625" y="2055338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29"/>
            </a:stretch>
          </a:blipFill>
          <a:ln>
            <a:noFill/>
          </a:ln>
        </p:spPr>
      </p:sp>
      <p:cxnSp>
        <p:nvCxnSpPr>
          <p:cNvPr id="273" name="Google Shape;273;p27"/>
          <p:cNvCxnSpPr/>
          <p:nvPr/>
        </p:nvCxnSpPr>
        <p:spPr>
          <a:xfrm>
            <a:off x="824321" y="188264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4" name="Google Shape;274;p27"/>
          <p:cNvGrpSpPr/>
          <p:nvPr/>
        </p:nvGrpSpPr>
        <p:grpSpPr>
          <a:xfrm>
            <a:off x="7814588" y="9431374"/>
            <a:ext cx="377383" cy="377383"/>
            <a:chOff x="0" y="0"/>
            <a:chExt cx="812800" cy="812800"/>
          </a:xfrm>
        </p:grpSpPr>
        <p:sp>
          <p:nvSpPr>
            <p:cNvPr id="275" name="Google Shape;275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27"/>
          <p:cNvSpPr txBox="1"/>
          <p:nvPr/>
        </p:nvSpPr>
        <p:spPr>
          <a:xfrm>
            <a:off x="1691725" y="728551"/>
            <a:ext cx="5466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824321" y="413589"/>
            <a:ext cx="7182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8357652" y="9392439"/>
            <a:ext cx="1707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b="0" i="0" lang="en-US" sz="25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UART 영상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000" y="2543000"/>
            <a:ext cx="11072000" cy="62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7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28"/>
          <p:cNvCxnSpPr/>
          <p:nvPr/>
        </p:nvCxnSpPr>
        <p:spPr>
          <a:xfrm>
            <a:off x="824321" y="188264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6" name="Google Shape;286;p28"/>
          <p:cNvGrpSpPr/>
          <p:nvPr/>
        </p:nvGrpSpPr>
        <p:grpSpPr>
          <a:xfrm>
            <a:off x="7838447" y="9462474"/>
            <a:ext cx="377383" cy="377383"/>
            <a:chOff x="0" y="0"/>
            <a:chExt cx="812800" cy="812800"/>
          </a:xfrm>
        </p:grpSpPr>
        <p:sp>
          <p:nvSpPr>
            <p:cNvPr id="287" name="Google Shape;287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28"/>
          <p:cNvSpPr/>
          <p:nvPr/>
        </p:nvSpPr>
        <p:spPr>
          <a:xfrm>
            <a:off x="1542390" y="2108574"/>
            <a:ext cx="4428745" cy="7149726"/>
          </a:xfrm>
          <a:custGeom>
            <a:rect b="b" l="l" r="r" t="t"/>
            <a:pathLst>
              <a:path extrusionOk="0" h="7149726" w="4428745">
                <a:moveTo>
                  <a:pt x="0" y="0"/>
                </a:moveTo>
                <a:lnTo>
                  <a:pt x="4428745" y="0"/>
                </a:lnTo>
                <a:lnTo>
                  <a:pt x="4428745" y="7149726"/>
                </a:lnTo>
                <a:lnTo>
                  <a:pt x="0" y="7149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28"/>
          <p:cNvSpPr txBox="1"/>
          <p:nvPr/>
        </p:nvSpPr>
        <p:spPr>
          <a:xfrm>
            <a:off x="1691725" y="728551"/>
            <a:ext cx="5465963" cy="9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824321" y="413589"/>
            <a:ext cx="718069" cy="1382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8381511" y="9423539"/>
            <a:ext cx="1659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b="0" i="0" lang="en-US" sz="25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UART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8585836" y="3059112"/>
            <a:ext cx="8805446" cy="4054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WIND_OFF : 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t/>
            </a:r>
            <a:endParaRPr b="0" i="0" sz="19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WEAK : 1단계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t/>
            </a:r>
            <a:endParaRPr b="0" i="0" sz="19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NORMAL : 2단계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t/>
            </a:r>
            <a:endParaRPr b="0" i="0" sz="19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STRONG : 3단계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t/>
            </a:r>
            <a:endParaRPr b="0" i="0" sz="19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AUTOMODE : 자동모드 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31"/>
            </a:stretch>
          </a:blipFill>
          <a:ln>
            <a:noFill/>
          </a:ln>
        </p:spPr>
      </p:sp>
      <p:cxnSp>
        <p:nvCxnSpPr>
          <p:cNvPr id="299" name="Google Shape;299;p29"/>
          <p:cNvCxnSpPr/>
          <p:nvPr/>
        </p:nvCxnSpPr>
        <p:spPr>
          <a:xfrm>
            <a:off x="824321" y="188264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0" name="Google Shape;300;p29"/>
          <p:cNvGrpSpPr/>
          <p:nvPr/>
        </p:nvGrpSpPr>
        <p:grpSpPr>
          <a:xfrm>
            <a:off x="7678318" y="9477999"/>
            <a:ext cx="377383" cy="377383"/>
            <a:chOff x="0" y="0"/>
            <a:chExt cx="812800" cy="812800"/>
          </a:xfrm>
        </p:grpSpPr>
        <p:sp>
          <p:nvSpPr>
            <p:cNvPr id="301" name="Google Shape;301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29"/>
          <p:cNvSpPr txBox="1"/>
          <p:nvPr/>
        </p:nvSpPr>
        <p:spPr>
          <a:xfrm>
            <a:off x="1691725" y="728551"/>
            <a:ext cx="5465963" cy="9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824321" y="413589"/>
            <a:ext cx="718069" cy="1382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8221383" y="9439064"/>
            <a:ext cx="2388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b="0" i="0" lang="en-US" sz="25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TIME 설정 영상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9" title="타이머 완성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3400" y="1988675"/>
            <a:ext cx="9652450" cy="723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29"/>
            </a:stretch>
          </a:blipFill>
          <a:ln>
            <a:noFill/>
          </a:ln>
        </p:spPr>
      </p:sp>
      <p:cxnSp>
        <p:nvCxnSpPr>
          <p:cNvPr id="312" name="Google Shape;312;p30"/>
          <p:cNvCxnSpPr/>
          <p:nvPr/>
        </p:nvCxnSpPr>
        <p:spPr>
          <a:xfrm>
            <a:off x="824321" y="188264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3" name="Google Shape;313;p30"/>
          <p:cNvGrpSpPr/>
          <p:nvPr/>
        </p:nvGrpSpPr>
        <p:grpSpPr>
          <a:xfrm>
            <a:off x="7678318" y="9477999"/>
            <a:ext cx="377383" cy="377383"/>
            <a:chOff x="0" y="0"/>
            <a:chExt cx="812800" cy="812800"/>
          </a:xfrm>
        </p:grpSpPr>
        <p:sp>
          <p:nvSpPr>
            <p:cNvPr id="314" name="Google Shape;314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30"/>
          <p:cNvSpPr txBox="1"/>
          <p:nvPr/>
        </p:nvSpPr>
        <p:spPr>
          <a:xfrm>
            <a:off x="1691725" y="728551"/>
            <a:ext cx="5466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824321" y="413589"/>
            <a:ext cx="7182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8221383" y="9439064"/>
            <a:ext cx="2388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b="0" i="0" lang="en-US" sz="25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TIME 설정 영상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900" y="2740913"/>
            <a:ext cx="10451226" cy="58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31"/>
          <p:cNvCxnSpPr/>
          <p:nvPr/>
        </p:nvCxnSpPr>
        <p:spPr>
          <a:xfrm>
            <a:off x="824321" y="188264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5" name="Google Shape;325;p31"/>
          <p:cNvGrpSpPr/>
          <p:nvPr/>
        </p:nvGrpSpPr>
        <p:grpSpPr>
          <a:xfrm>
            <a:off x="7710719" y="9446899"/>
            <a:ext cx="377383" cy="377383"/>
            <a:chOff x="0" y="0"/>
            <a:chExt cx="812800" cy="812800"/>
          </a:xfrm>
        </p:grpSpPr>
        <p:sp>
          <p:nvSpPr>
            <p:cNvPr id="326" name="Google Shape;326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31"/>
          <p:cNvSpPr/>
          <p:nvPr/>
        </p:nvSpPr>
        <p:spPr>
          <a:xfrm>
            <a:off x="824321" y="1998942"/>
            <a:ext cx="3268970" cy="7591269"/>
          </a:xfrm>
          <a:custGeom>
            <a:rect b="b" l="l" r="r" t="t"/>
            <a:pathLst>
              <a:path extrusionOk="0" h="7591269" w="3268970">
                <a:moveTo>
                  <a:pt x="0" y="0"/>
                </a:moveTo>
                <a:lnTo>
                  <a:pt x="3268970" y="0"/>
                </a:lnTo>
                <a:lnTo>
                  <a:pt x="3268970" y="7591269"/>
                </a:lnTo>
                <a:lnTo>
                  <a:pt x="0" y="759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54" l="0" r="0" t="-2855"/>
            </a:stretch>
          </a:blipFill>
          <a:ln>
            <a:noFill/>
          </a:ln>
        </p:spPr>
      </p:sp>
      <p:sp>
        <p:nvSpPr>
          <p:cNvPr id="329" name="Google Shape;329;p31"/>
          <p:cNvSpPr/>
          <p:nvPr/>
        </p:nvSpPr>
        <p:spPr>
          <a:xfrm>
            <a:off x="11858957" y="2936642"/>
            <a:ext cx="5195965" cy="5443391"/>
          </a:xfrm>
          <a:custGeom>
            <a:rect b="b" l="l" r="r" t="t"/>
            <a:pathLst>
              <a:path extrusionOk="0" h="5443391" w="5195965">
                <a:moveTo>
                  <a:pt x="0" y="0"/>
                </a:moveTo>
                <a:lnTo>
                  <a:pt x="5195964" y="0"/>
                </a:lnTo>
                <a:lnTo>
                  <a:pt x="5195964" y="5443391"/>
                </a:lnTo>
                <a:lnTo>
                  <a:pt x="0" y="5443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31"/>
          <p:cNvSpPr/>
          <p:nvPr/>
        </p:nvSpPr>
        <p:spPr>
          <a:xfrm>
            <a:off x="5707273" y="2936642"/>
            <a:ext cx="4384131" cy="5715870"/>
          </a:xfrm>
          <a:custGeom>
            <a:rect b="b" l="l" r="r" t="t"/>
            <a:pathLst>
              <a:path extrusionOk="0" h="5715870" w="4384131">
                <a:moveTo>
                  <a:pt x="0" y="0"/>
                </a:moveTo>
                <a:lnTo>
                  <a:pt x="4384131" y="0"/>
                </a:lnTo>
                <a:lnTo>
                  <a:pt x="4384131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31"/>
          <p:cNvSpPr/>
          <p:nvPr/>
        </p:nvSpPr>
        <p:spPr>
          <a:xfrm rot="1626887">
            <a:off x="8903552" y="3450106"/>
            <a:ext cx="2888997" cy="2636866"/>
          </a:xfrm>
          <a:custGeom>
            <a:rect b="b" l="l" r="r" t="t"/>
            <a:pathLst>
              <a:path extrusionOk="0" h="2636866" w="2888997">
                <a:moveTo>
                  <a:pt x="0" y="0"/>
                </a:moveTo>
                <a:lnTo>
                  <a:pt x="2888997" y="0"/>
                </a:lnTo>
                <a:lnTo>
                  <a:pt x="2888997" y="2636866"/>
                </a:lnTo>
                <a:lnTo>
                  <a:pt x="0" y="2636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31"/>
          <p:cNvSpPr txBox="1"/>
          <p:nvPr/>
        </p:nvSpPr>
        <p:spPr>
          <a:xfrm>
            <a:off x="1691725" y="728551"/>
            <a:ext cx="5465963" cy="9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824321" y="413589"/>
            <a:ext cx="718069" cy="1382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8253784" y="9407964"/>
            <a:ext cx="2323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b="0" i="0" lang="en-US" sz="25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TIME 설정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4"/>
          <p:cNvCxnSpPr/>
          <p:nvPr/>
        </p:nvCxnSpPr>
        <p:spPr>
          <a:xfrm>
            <a:off x="1028700" y="2532386"/>
            <a:ext cx="11553007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4"/>
          <p:cNvSpPr txBox="1"/>
          <p:nvPr/>
        </p:nvSpPr>
        <p:spPr>
          <a:xfrm>
            <a:off x="1028700" y="1134164"/>
            <a:ext cx="9284162" cy="105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76"/>
              <a:buFont typeface="Arial"/>
              <a:buNone/>
            </a:pPr>
            <a:r>
              <a:rPr b="0" i="0" lang="en-US" sz="58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926539" y="3429697"/>
            <a:ext cx="4537689" cy="5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b="0" i="0" lang="en-US" sz="29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사용 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926539" y="8054632"/>
            <a:ext cx="4537689" cy="5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b="0" i="0" lang="en-US" sz="29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926539" y="4582907"/>
            <a:ext cx="4537689" cy="5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b="0" i="0" lang="en-US" sz="29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FSM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926539" y="5742368"/>
            <a:ext cx="4537689" cy="5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b="0" i="0" lang="en-US" sz="29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SW Stack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1926539" y="6898500"/>
            <a:ext cx="4537689" cy="5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b="0" i="0" lang="en-US" sz="29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14"/>
          <p:cNvGrpSpPr/>
          <p:nvPr/>
        </p:nvGrpSpPr>
        <p:grpSpPr>
          <a:xfrm>
            <a:off x="13267507" y="-144661"/>
            <a:ext cx="5020493" cy="10431661"/>
            <a:chOff x="0" y="-38100"/>
            <a:chExt cx="1322270" cy="2747433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1322270" cy="2709333"/>
            </a:xfrm>
            <a:custGeom>
              <a:rect b="b" l="l" r="r" t="t"/>
              <a:pathLst>
                <a:path extrusionOk="0" h="2709333" w="1322270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110" name="Google Shape;110;p14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1028700" y="3218785"/>
            <a:ext cx="678786" cy="794033"/>
            <a:chOff x="0" y="-47625"/>
            <a:chExt cx="178775" cy="209128"/>
          </a:xfrm>
        </p:grpSpPr>
        <p:sp>
          <p:nvSpPr>
            <p:cNvPr id="112" name="Google Shape;112;p14"/>
            <p:cNvSpPr/>
            <p:nvPr/>
          </p:nvSpPr>
          <p:spPr>
            <a:xfrm>
              <a:off x="0" y="0"/>
              <a:ext cx="178775" cy="161503"/>
            </a:xfrm>
            <a:custGeom>
              <a:rect b="b" l="l" r="r" t="t"/>
              <a:pathLst>
                <a:path extrusionOk="0"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1" i="0" lang="en-US" sz="24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1028700" y="7843720"/>
            <a:ext cx="678786" cy="794033"/>
            <a:chOff x="0" y="-47625"/>
            <a:chExt cx="178775" cy="209128"/>
          </a:xfrm>
        </p:grpSpPr>
        <p:sp>
          <p:nvSpPr>
            <p:cNvPr id="115" name="Google Shape;115;p14"/>
            <p:cNvSpPr/>
            <p:nvPr/>
          </p:nvSpPr>
          <p:spPr>
            <a:xfrm>
              <a:off x="0" y="0"/>
              <a:ext cx="178775" cy="161503"/>
            </a:xfrm>
            <a:custGeom>
              <a:rect b="b" l="l" r="r" t="t"/>
              <a:pathLst>
                <a:path extrusionOk="0"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1" i="0" lang="en-US" sz="24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118" name="Google Shape;118;p14"/>
            <p:cNvSpPr/>
            <p:nvPr/>
          </p:nvSpPr>
          <p:spPr>
            <a:xfrm>
              <a:off x="0" y="0"/>
              <a:ext cx="178775" cy="161503"/>
            </a:xfrm>
            <a:custGeom>
              <a:rect b="b" l="l" r="r" t="t"/>
              <a:pathLst>
                <a:path extrusionOk="0"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1" i="0" lang="en-US" sz="24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1028700" y="5531456"/>
            <a:ext cx="678786" cy="794033"/>
            <a:chOff x="0" y="-47625"/>
            <a:chExt cx="178775" cy="209128"/>
          </a:xfrm>
        </p:grpSpPr>
        <p:sp>
          <p:nvSpPr>
            <p:cNvPr id="121" name="Google Shape;121;p14"/>
            <p:cNvSpPr/>
            <p:nvPr/>
          </p:nvSpPr>
          <p:spPr>
            <a:xfrm>
              <a:off x="0" y="0"/>
              <a:ext cx="178775" cy="161503"/>
            </a:xfrm>
            <a:custGeom>
              <a:rect b="b" l="l" r="r" t="t"/>
              <a:pathLst>
                <a:path extrusionOk="0"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1" i="0" lang="en-US" sz="24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14"/>
          <p:cNvGrpSpPr/>
          <p:nvPr/>
        </p:nvGrpSpPr>
        <p:grpSpPr>
          <a:xfrm>
            <a:off x="1028700" y="6687588"/>
            <a:ext cx="678786" cy="794033"/>
            <a:chOff x="0" y="-47625"/>
            <a:chExt cx="178775" cy="209128"/>
          </a:xfrm>
        </p:grpSpPr>
        <p:sp>
          <p:nvSpPr>
            <p:cNvPr id="124" name="Google Shape;124;p14"/>
            <p:cNvSpPr/>
            <p:nvPr/>
          </p:nvSpPr>
          <p:spPr>
            <a:xfrm>
              <a:off x="0" y="0"/>
              <a:ext cx="178775" cy="161503"/>
            </a:xfrm>
            <a:custGeom>
              <a:rect b="b" l="l" r="r" t="t"/>
              <a:pathLst>
                <a:path extrusionOk="0"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b="1" i="0" lang="en-US" sz="24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31"/>
            </a:stretch>
          </a:blipFill>
          <a:ln>
            <a:noFill/>
          </a:ln>
        </p:spPr>
      </p:sp>
      <p:cxnSp>
        <p:nvCxnSpPr>
          <p:cNvPr id="340" name="Google Shape;340;p32"/>
          <p:cNvCxnSpPr/>
          <p:nvPr/>
        </p:nvCxnSpPr>
        <p:spPr>
          <a:xfrm>
            <a:off x="1028700" y="2529840"/>
            <a:ext cx="12230357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1" name="Google Shape;341;p32"/>
          <p:cNvGrpSpPr/>
          <p:nvPr/>
        </p:nvGrpSpPr>
        <p:grpSpPr>
          <a:xfrm>
            <a:off x="1028700" y="3014998"/>
            <a:ext cx="2763615" cy="718864"/>
            <a:chOff x="0" y="-41"/>
            <a:chExt cx="727861" cy="189329"/>
          </a:xfrm>
        </p:grpSpPr>
        <p:sp>
          <p:nvSpPr>
            <p:cNvPr id="342" name="Google Shape;342;p32"/>
            <p:cNvSpPr/>
            <p:nvPr/>
          </p:nvSpPr>
          <p:spPr>
            <a:xfrm>
              <a:off x="0" y="0"/>
              <a:ext cx="727861" cy="189288"/>
            </a:xfrm>
            <a:custGeom>
              <a:rect b="b" l="l" r="r" t="t"/>
              <a:pathLst>
                <a:path extrusionOk="0" h="189288" w="727861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2"/>
            <p:cNvSpPr txBox="1"/>
            <p:nvPr/>
          </p:nvSpPr>
          <p:spPr>
            <a:xfrm>
              <a:off x="0" y="-41"/>
              <a:ext cx="727800" cy="1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b="1" i="0" lang="en-US" sz="29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느낀점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32"/>
          <p:cNvGrpSpPr/>
          <p:nvPr/>
        </p:nvGrpSpPr>
        <p:grpSpPr>
          <a:xfrm>
            <a:off x="1028700" y="5417702"/>
            <a:ext cx="2763615" cy="718753"/>
            <a:chOff x="0" y="20119"/>
            <a:chExt cx="727861" cy="189300"/>
          </a:xfrm>
        </p:grpSpPr>
        <p:sp>
          <p:nvSpPr>
            <p:cNvPr id="345" name="Google Shape;345;p32"/>
            <p:cNvSpPr/>
            <p:nvPr/>
          </p:nvSpPr>
          <p:spPr>
            <a:xfrm>
              <a:off x="0" y="20128"/>
              <a:ext cx="727861" cy="189288"/>
            </a:xfrm>
            <a:custGeom>
              <a:rect b="b" l="l" r="r" t="t"/>
              <a:pathLst>
                <a:path extrusionOk="0" h="189288" w="727861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2"/>
            <p:cNvSpPr txBox="1"/>
            <p:nvPr/>
          </p:nvSpPr>
          <p:spPr>
            <a:xfrm>
              <a:off x="33" y="20119"/>
              <a:ext cx="727800" cy="1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b="1" i="0" lang="en-US" sz="29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어려웠던 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2"/>
          <p:cNvGrpSpPr/>
          <p:nvPr/>
        </p:nvGrpSpPr>
        <p:grpSpPr>
          <a:xfrm>
            <a:off x="1028700" y="7907096"/>
            <a:ext cx="2763615" cy="718759"/>
            <a:chOff x="0" y="-92994"/>
            <a:chExt cx="727861" cy="189301"/>
          </a:xfrm>
        </p:grpSpPr>
        <p:sp>
          <p:nvSpPr>
            <p:cNvPr id="348" name="Google Shape;348;p32"/>
            <p:cNvSpPr/>
            <p:nvPr/>
          </p:nvSpPr>
          <p:spPr>
            <a:xfrm>
              <a:off x="0" y="-92994"/>
              <a:ext cx="727861" cy="189288"/>
            </a:xfrm>
            <a:custGeom>
              <a:rect b="b" l="l" r="r" t="t"/>
              <a:pathLst>
                <a:path extrusionOk="0" h="189288" w="727861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2"/>
            <p:cNvSpPr txBox="1"/>
            <p:nvPr/>
          </p:nvSpPr>
          <p:spPr>
            <a:xfrm>
              <a:off x="33" y="-92993"/>
              <a:ext cx="727800" cy="1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b="1" i="0" lang="en-US" sz="29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해결법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32"/>
          <p:cNvSpPr/>
          <p:nvPr/>
        </p:nvSpPr>
        <p:spPr>
          <a:xfrm>
            <a:off x="13064332" y="4624764"/>
            <a:ext cx="4412393" cy="4014282"/>
          </a:xfrm>
          <a:custGeom>
            <a:rect b="b" l="l" r="r" t="t"/>
            <a:pathLst>
              <a:path extrusionOk="0" h="4014282" w="4412393">
                <a:moveTo>
                  <a:pt x="0" y="0"/>
                </a:moveTo>
                <a:lnTo>
                  <a:pt x="4412393" y="0"/>
                </a:lnTo>
                <a:lnTo>
                  <a:pt x="4412393" y="4014282"/>
                </a:lnTo>
                <a:lnTo>
                  <a:pt x="0" y="4014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32"/>
          <p:cNvSpPr txBox="1"/>
          <p:nvPr/>
        </p:nvSpPr>
        <p:spPr>
          <a:xfrm>
            <a:off x="1896104" y="1375750"/>
            <a:ext cx="5465963" cy="9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1028700" y="1060789"/>
            <a:ext cx="718069" cy="1386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1028700" y="3941831"/>
            <a:ext cx="122304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b="0" i="0" lang="en-US" sz="30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전체적으로 생각하고 했어야했는데 그때그때 필요한 것을 넣다보니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b="0" i="0" lang="en-US" sz="30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코드가 복잡해짐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1028738" y="6453578"/>
            <a:ext cx="118194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b="0" i="0" lang="en-US" sz="30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때문에 예외 처리를  할 때 어려움을 겪었고 간단하게 표현하고 싶었지만 결국에는 if문이 많이 생겼음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1028738" y="8942987"/>
            <a:ext cx="11819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b="0" i="0" lang="en-US" sz="30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if문 하나하나 확인하면서 예외 처리를 하는 데에 시간이 더 많이 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15"/>
          <p:cNvCxnSpPr/>
          <p:nvPr/>
        </p:nvCxnSpPr>
        <p:spPr>
          <a:xfrm flipH="1" rot="10800000">
            <a:off x="1028700" y="2520240"/>
            <a:ext cx="8805300" cy="960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15"/>
          <p:cNvSpPr txBox="1"/>
          <p:nvPr/>
        </p:nvSpPr>
        <p:spPr>
          <a:xfrm>
            <a:off x="1896104" y="1375750"/>
            <a:ext cx="5466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1028700" y="1060789"/>
            <a:ext cx="7182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1028700" y="3708725"/>
            <a:ext cx="10081800" cy="21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● Atmega128A를 활용하여 선풍기의 강약을 조절하고, </a:t>
            </a:r>
            <a:br>
              <a:rPr b="0" i="0" lang="en-US" sz="2300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300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● 사용자 설정 타이머에 따라 선풍기가 동작하는 시스템을 구현하는 것을 목표로 제작하였습니다.</a:t>
            </a:r>
            <a:br>
              <a:rPr b="0" i="0" lang="en-US" sz="19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7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16"/>
          <p:cNvCxnSpPr/>
          <p:nvPr/>
        </p:nvCxnSpPr>
        <p:spPr>
          <a:xfrm>
            <a:off x="1028700" y="2529840"/>
            <a:ext cx="108123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16"/>
          <p:cNvSpPr txBox="1"/>
          <p:nvPr/>
        </p:nvSpPr>
        <p:spPr>
          <a:xfrm>
            <a:off x="1896104" y="1375750"/>
            <a:ext cx="5466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028700" y="1060789"/>
            <a:ext cx="7182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896100" y="2893150"/>
            <a:ext cx="3862800" cy="6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프로그래밍 언어</a:t>
            </a:r>
            <a:br>
              <a:rPr b="0" i="0" lang="en-US" sz="21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1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	▶ C언어</a:t>
            </a:r>
            <a:endParaRPr b="0" i="0" sz="21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t/>
            </a:r>
            <a:endParaRPr b="0" i="0" sz="21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b="0" i="0" sz="21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▶ Microchip Studio</a:t>
            </a:r>
            <a:endParaRPr b="0" i="0" sz="21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t/>
            </a:r>
            <a:endParaRPr b="0" i="0" sz="21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하드웨어</a:t>
            </a:r>
            <a:endParaRPr b="0" i="0" sz="21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▶ Atmega128A</a:t>
            </a:r>
            <a:endParaRPr b="0" i="0" sz="21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▶ LCD</a:t>
            </a:r>
            <a:endParaRPr b="0" i="0" sz="21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▶ FND(5621AS)</a:t>
            </a:r>
            <a:endParaRPr b="0" i="0" sz="2199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▶ Mortor drive board</a:t>
            </a:r>
            <a:br>
              <a:rPr b="0" i="0" lang="en-US" sz="19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7150" y="2529838"/>
            <a:ext cx="4774925" cy="47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4">
            <a:alphaModFix amt="84000"/>
          </a:blip>
          <a:srcRect b="0" l="0" r="0" t="0"/>
          <a:stretch/>
        </p:blipFill>
        <p:spPr>
          <a:xfrm>
            <a:off x="12339638" y="7304775"/>
            <a:ext cx="3769950" cy="282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7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17"/>
          <p:cNvCxnSpPr/>
          <p:nvPr/>
        </p:nvCxnSpPr>
        <p:spPr>
          <a:xfrm flipH="1" rot="10800000">
            <a:off x="1028700" y="2520315"/>
            <a:ext cx="8805446" cy="9525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17"/>
          <p:cNvSpPr/>
          <p:nvPr/>
        </p:nvSpPr>
        <p:spPr>
          <a:xfrm>
            <a:off x="10126731" y="1361927"/>
            <a:ext cx="7582196" cy="7582196"/>
          </a:xfrm>
          <a:custGeom>
            <a:rect b="b" l="l" r="r" t="t"/>
            <a:pathLst>
              <a:path extrusionOk="0" h="812800" w="81280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726" r="-6727" t="0"/>
            </a:stretch>
          </a:blipFill>
          <a:ln>
            <a:noFill/>
          </a:ln>
        </p:spPr>
      </p:sp>
      <p:sp>
        <p:nvSpPr>
          <p:cNvPr id="150" name="Google Shape;150;p17"/>
          <p:cNvSpPr txBox="1"/>
          <p:nvPr/>
        </p:nvSpPr>
        <p:spPr>
          <a:xfrm>
            <a:off x="1896104" y="1375750"/>
            <a:ext cx="5466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사용 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1028700" y="1060789"/>
            <a:ext cx="718069" cy="1386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028700" y="3471862"/>
            <a:ext cx="88053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기존 LCD의 RS를 사용하는 곳에 꽂혀있는 PB5핀을 PB4핀으로 변경하고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부저를 작동시키기 위해서 PB5핀에 꽂음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1028700" y="4764246"/>
            <a:ext cx="8805446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다른 선들은 기존에 있던 그래도 두고 진행하였음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1028700" y="5596096"/>
            <a:ext cx="8805446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만드는 데에 걸린 기간은 2일이 소요되었음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7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18"/>
          <p:cNvCxnSpPr/>
          <p:nvPr/>
        </p:nvCxnSpPr>
        <p:spPr>
          <a:xfrm>
            <a:off x="1028700" y="1646555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18"/>
          <p:cNvSpPr txBox="1"/>
          <p:nvPr/>
        </p:nvSpPr>
        <p:spPr>
          <a:xfrm>
            <a:off x="1896110" y="492125"/>
            <a:ext cx="5466080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FSM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1028700" y="177165"/>
            <a:ext cx="718185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/temp/fImage813652522966.png"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6035" y="1958975"/>
            <a:ext cx="13136880" cy="7980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19"/>
          <p:cNvCxnSpPr/>
          <p:nvPr/>
        </p:nvCxnSpPr>
        <p:spPr>
          <a:xfrm>
            <a:off x="1028700" y="187719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19"/>
          <p:cNvSpPr/>
          <p:nvPr/>
        </p:nvSpPr>
        <p:spPr>
          <a:xfrm>
            <a:off x="2413440" y="2777490"/>
            <a:ext cx="13461121" cy="5815576"/>
          </a:xfrm>
          <a:custGeom>
            <a:rect b="b" l="l" r="r" t="t"/>
            <a:pathLst>
              <a:path extrusionOk="0" h="5815576" w="13461121">
                <a:moveTo>
                  <a:pt x="0" y="0"/>
                </a:moveTo>
                <a:lnTo>
                  <a:pt x="13461120" y="0"/>
                </a:lnTo>
                <a:lnTo>
                  <a:pt x="13461120" y="5815576"/>
                </a:lnTo>
                <a:lnTo>
                  <a:pt x="0" y="5815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9"/>
          <p:cNvSpPr txBox="1"/>
          <p:nvPr/>
        </p:nvSpPr>
        <p:spPr>
          <a:xfrm>
            <a:off x="1896104" y="723100"/>
            <a:ext cx="5466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SW stack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1028700" y="408139"/>
            <a:ext cx="7182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7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0"/>
          <p:cNvCxnSpPr/>
          <p:nvPr/>
        </p:nvCxnSpPr>
        <p:spPr>
          <a:xfrm>
            <a:off x="1028700" y="187719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20"/>
          <p:cNvSpPr txBox="1"/>
          <p:nvPr/>
        </p:nvSpPr>
        <p:spPr>
          <a:xfrm>
            <a:off x="1896104" y="723100"/>
            <a:ext cx="5466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기능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1028700" y="408139"/>
            <a:ext cx="7182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4751" y="2501850"/>
            <a:ext cx="12224548" cy="688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372950" y="4282925"/>
            <a:ext cx="895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버튼 1: 세기조절(수동)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372950" y="5246350"/>
            <a:ext cx="895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버튼 2: 세기조절(자동)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372950" y="6209775"/>
            <a:ext cx="895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버튼 3: 타이머 설정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372950" y="7173200"/>
            <a:ext cx="895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버튼 4: 타이머 시작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31"/>
            </a:stretch>
          </a:blipFill>
          <a:ln>
            <a:noFill/>
          </a:ln>
        </p:spPr>
      </p:sp>
      <p:cxnSp>
        <p:nvCxnSpPr>
          <p:cNvPr id="188" name="Google Shape;188;p21"/>
          <p:cNvCxnSpPr/>
          <p:nvPr/>
        </p:nvCxnSpPr>
        <p:spPr>
          <a:xfrm>
            <a:off x="824321" y="1742790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9" name="Google Shape;189;p21"/>
          <p:cNvGrpSpPr/>
          <p:nvPr/>
        </p:nvGrpSpPr>
        <p:grpSpPr>
          <a:xfrm>
            <a:off x="7901980" y="9369224"/>
            <a:ext cx="377383" cy="377383"/>
            <a:chOff x="0" y="0"/>
            <a:chExt cx="812800" cy="812800"/>
          </a:xfrm>
        </p:grpSpPr>
        <p:sp>
          <p:nvSpPr>
            <p:cNvPr id="190" name="Google Shape;190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21"/>
          <p:cNvSpPr txBox="1"/>
          <p:nvPr/>
        </p:nvSpPr>
        <p:spPr>
          <a:xfrm>
            <a:off x="1691725" y="588701"/>
            <a:ext cx="5466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b="0" i="0" lang="en-US" sz="50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동작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824321" y="273739"/>
            <a:ext cx="7182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b="0" i="0" lang="en-US" sz="7676" u="none" cap="none" strike="noStrik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8491669" y="9359602"/>
            <a:ext cx="148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b="0" i="0" lang="en-US" sz="2576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부팅 영상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1" title="부팅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6737" y="1882650"/>
            <a:ext cx="10725775" cy="69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